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4" r:id="rId2"/>
    <p:sldId id="267" r:id="rId3"/>
    <p:sldId id="292" r:id="rId4"/>
    <p:sldId id="27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2579"/>
    <a:srgbClr val="3C1A56"/>
    <a:srgbClr val="FF6699"/>
    <a:srgbClr val="800000"/>
    <a:srgbClr val="003300"/>
    <a:srgbClr val="FF0066"/>
    <a:srgbClr val="9999FF"/>
    <a:srgbClr val="006600"/>
    <a:srgbClr val="FF0000"/>
    <a:srgbClr val="FF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6" autoAdjust="0"/>
    <p:restoredTop sz="94679" autoAdjust="0"/>
  </p:normalViewPr>
  <p:slideViewPr>
    <p:cSldViewPr>
      <p:cViewPr varScale="1">
        <p:scale>
          <a:sx n="66" d="100"/>
          <a:sy n="66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4E0C9-55B9-425E-A617-05210D4F4009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914A7-9908-4952-B1C6-8D1A1711C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32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892C-F2CC-4D1B-A005-02DBBDD695D2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DB4A-617F-4716-961F-EB0220B9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892C-F2CC-4D1B-A005-02DBBDD695D2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DB4A-617F-4716-961F-EB0220B9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892C-F2CC-4D1B-A005-02DBBDD695D2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DB4A-617F-4716-961F-EB0220B9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892C-F2CC-4D1B-A005-02DBBDD695D2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DB4A-617F-4716-961F-EB0220B9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892C-F2CC-4D1B-A005-02DBBDD695D2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DB4A-617F-4716-961F-EB0220B9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892C-F2CC-4D1B-A005-02DBBDD695D2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DB4A-617F-4716-961F-EB0220B9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892C-F2CC-4D1B-A005-02DBBDD695D2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DB4A-617F-4716-961F-EB0220B9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892C-F2CC-4D1B-A005-02DBBDD695D2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DB4A-617F-4716-961F-EB0220B9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892C-F2CC-4D1B-A005-02DBBDD695D2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DB4A-617F-4716-961F-EB0220B9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892C-F2CC-4D1B-A005-02DBBDD695D2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DB4A-617F-4716-961F-EB0220B9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892C-F2CC-4D1B-A005-02DBBDD695D2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7DB4A-617F-4716-961F-EB0220B9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A892C-F2CC-4D1B-A005-02DBBDD695D2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7DB4A-617F-4716-961F-EB0220B9BD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кина\Documents\презентации\1244197055_ramka_kni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929454" y="6000768"/>
            <a:ext cx="2000264" cy="584775"/>
          </a:xfrm>
          <a:prstGeom prst="rect">
            <a:avLst/>
          </a:prstGeom>
          <a:solidFill>
            <a:srgbClr val="CDC08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E3B10"/>
                </a:solidFill>
              </a:rPr>
              <a:t> </a:t>
            </a:r>
            <a:r>
              <a:rPr lang="ru-RU" sz="1600" b="1" dirty="0" smtClean="0">
                <a:solidFill>
                  <a:srgbClr val="552579"/>
                </a:solidFill>
                <a:latin typeface="Monotype Corsiva" pitchFamily="66" charset="0"/>
              </a:rPr>
              <a:t>КУБАНЬ В ВЕКАХ И ПОКОЛЕНЬЯХ</a:t>
            </a:r>
            <a:endParaRPr lang="ru-RU" sz="1600" dirty="0">
              <a:solidFill>
                <a:srgbClr val="552579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5857892"/>
            <a:ext cx="1000132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E3B10"/>
                </a:solidFill>
              </a:rPr>
              <a:t> </a:t>
            </a:r>
            <a:r>
              <a:rPr lang="ru-RU" sz="1600" b="1" dirty="0" smtClean="0">
                <a:solidFill>
                  <a:srgbClr val="552579"/>
                </a:solidFill>
                <a:latin typeface="Monotype Corsiva" pitchFamily="66" charset="0"/>
              </a:rPr>
              <a:t>КВЕСТ-ИГРА</a:t>
            </a:r>
            <a:endParaRPr lang="ru-RU" sz="1600" dirty="0">
              <a:solidFill>
                <a:srgbClr val="552579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C:\Users\Маркина\Desktop\b26ea7b181e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7" t="1244" r="32221" b="85270"/>
          <a:stretch/>
        </p:blipFill>
        <p:spPr bwMode="auto">
          <a:xfrm>
            <a:off x="5929322" y="6000744"/>
            <a:ext cx="1037909" cy="8572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lum bright="-20000"/>
          </a:blip>
          <a:srcRect/>
          <a:stretch>
            <a:fillRect/>
          </a:stretch>
        </p:blipFill>
        <p:spPr bwMode="auto">
          <a:xfrm>
            <a:off x="1469896" y="642918"/>
            <a:ext cx="6102500" cy="44291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928794" y="785794"/>
            <a:ext cx="5929354" cy="4001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6600"/>
                </a:solidFill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КАРТА  ДРЕВНЕГО ЧЕРНОМОРЬЯ  </a:t>
            </a:r>
            <a:endParaRPr lang="ru-RU" sz="2000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кина\Documents\презентации\1244197055_ramka_kni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929454" y="6000768"/>
            <a:ext cx="2000264" cy="584775"/>
          </a:xfrm>
          <a:prstGeom prst="rect">
            <a:avLst/>
          </a:prstGeom>
          <a:solidFill>
            <a:srgbClr val="CDC08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552579"/>
                </a:solidFill>
              </a:rPr>
              <a:t> </a:t>
            </a:r>
            <a:r>
              <a:rPr lang="ru-RU" sz="1600" b="1" dirty="0" smtClean="0">
                <a:solidFill>
                  <a:srgbClr val="552579"/>
                </a:solidFill>
                <a:latin typeface="Monotype Corsiva" pitchFamily="66" charset="0"/>
              </a:rPr>
              <a:t>КУБАНЬ В ВЕКАХ И ПОКОЛЕНЬЯХ</a:t>
            </a:r>
            <a:endParaRPr lang="ru-RU" sz="1600" dirty="0">
              <a:solidFill>
                <a:srgbClr val="552579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5857892"/>
            <a:ext cx="1000132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E3B10"/>
                </a:solidFill>
              </a:rPr>
              <a:t> </a:t>
            </a:r>
            <a:r>
              <a:rPr lang="ru-RU" sz="1600" b="1" dirty="0" smtClean="0">
                <a:solidFill>
                  <a:srgbClr val="552579"/>
                </a:solidFill>
                <a:latin typeface="Monotype Corsiva" pitchFamily="66" charset="0"/>
              </a:rPr>
              <a:t>КВЕСТ-ИГРА</a:t>
            </a:r>
            <a:endParaRPr lang="ru-RU" sz="1600" dirty="0">
              <a:solidFill>
                <a:srgbClr val="552579"/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C:\Users\Маркина\Desktop\b26ea7b181e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7" t="1244" r="32221" b="85270"/>
          <a:stretch/>
        </p:blipFill>
        <p:spPr bwMode="auto">
          <a:xfrm>
            <a:off x="5929322" y="6000744"/>
            <a:ext cx="1037909" cy="8572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72000" y="4643446"/>
            <a:ext cx="2928958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66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ТАК  ПУСТЬ НАЧНЁТСЯ…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3000364" y="5429264"/>
            <a:ext cx="3929090" cy="7143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l="2851" t="1235" r="3409"/>
          <a:stretch>
            <a:fillRect/>
          </a:stretch>
        </p:blipFill>
        <p:spPr bwMode="auto">
          <a:xfrm rot="16200000">
            <a:off x="2678892" y="35696"/>
            <a:ext cx="3929091" cy="571503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714480" y="785794"/>
            <a:ext cx="3643338" cy="36933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6600"/>
                </a:solidFill>
              </a:rPr>
              <a:t> </a:t>
            </a:r>
            <a:endParaRPr lang="ru-RU" sz="2000" b="1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5918" y="857232"/>
            <a:ext cx="53578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ru-RU" sz="2200" b="1" dirty="0" smtClean="0">
                <a:solidFill>
                  <a:srgbClr val="3C1A56"/>
                </a:solidFill>
                <a:latin typeface="Monotype Corsiva" pitchFamily="66" charset="0"/>
              </a:rPr>
              <a:t>Когда  все вешки </a:t>
            </a:r>
            <a:r>
              <a:rPr lang="ru-RU" sz="2200" b="1" dirty="0" err="1" smtClean="0">
                <a:solidFill>
                  <a:srgbClr val="3C1A56"/>
                </a:solidFill>
                <a:latin typeface="Monotype Corsiva" pitchFamily="66" charset="0"/>
              </a:rPr>
              <a:t>совместя</a:t>
            </a:r>
            <a:r>
              <a:rPr lang="ru-RU" sz="2200" b="1" dirty="0" smtClean="0">
                <a:solidFill>
                  <a:srgbClr val="3C1A56"/>
                </a:solidFill>
                <a:latin typeface="Monotype Corsiva" pitchFamily="66" charset="0"/>
              </a:rPr>
              <a:t>,</a:t>
            </a:r>
          </a:p>
          <a:p>
            <a:pPr lvl="4"/>
            <a:r>
              <a:rPr lang="ru-RU" sz="2200" b="1" dirty="0" smtClean="0">
                <a:solidFill>
                  <a:srgbClr val="3C1A56"/>
                </a:solidFill>
                <a:latin typeface="Monotype Corsiva" pitchFamily="66" charset="0"/>
              </a:rPr>
              <a:t>Узнаешь </a:t>
            </a:r>
            <a:r>
              <a:rPr lang="ru-RU" sz="2200" b="1" dirty="0" err="1" smtClean="0">
                <a:solidFill>
                  <a:srgbClr val="3C1A56"/>
                </a:solidFill>
                <a:latin typeface="Monotype Corsiva" pitchFamily="66" charset="0"/>
              </a:rPr>
              <a:t>требище</a:t>
            </a:r>
            <a:r>
              <a:rPr lang="ru-RU" sz="2200" b="1" dirty="0" smtClean="0">
                <a:solidFill>
                  <a:srgbClr val="3C1A56"/>
                </a:solidFill>
                <a:latin typeface="Monotype Corsiva" pitchFamily="66" charset="0"/>
              </a:rPr>
              <a:t> на карте,</a:t>
            </a:r>
          </a:p>
          <a:p>
            <a:pPr lvl="4"/>
            <a:r>
              <a:rPr lang="ru-RU" sz="2200" b="1" dirty="0" smtClean="0">
                <a:solidFill>
                  <a:srgbClr val="3C1A56"/>
                </a:solidFill>
                <a:latin typeface="Monotype Corsiva" pitchFamily="66" charset="0"/>
              </a:rPr>
              <a:t>Ты, </a:t>
            </a:r>
            <a:r>
              <a:rPr lang="ru-RU" sz="2200" b="1" dirty="0" err="1" smtClean="0">
                <a:solidFill>
                  <a:srgbClr val="3C1A56"/>
                </a:solidFill>
                <a:latin typeface="Monotype Corsiva" pitchFamily="66" charset="0"/>
              </a:rPr>
              <a:t>пролетя</a:t>
            </a:r>
            <a:r>
              <a:rPr lang="ru-RU" sz="2200" b="1" dirty="0" smtClean="0">
                <a:solidFill>
                  <a:srgbClr val="3C1A56"/>
                </a:solidFill>
                <a:latin typeface="Monotype Corsiva" pitchFamily="66" charset="0"/>
              </a:rPr>
              <a:t> через века,</a:t>
            </a:r>
          </a:p>
          <a:p>
            <a:pPr lvl="4"/>
            <a:r>
              <a:rPr lang="ru-RU" sz="2200" b="1" dirty="0" smtClean="0">
                <a:solidFill>
                  <a:srgbClr val="3C1A56"/>
                </a:solidFill>
                <a:latin typeface="Monotype Corsiva" pitchFamily="66" charset="0"/>
              </a:rPr>
              <a:t>Окажешься  в далеком царстве,                     </a:t>
            </a:r>
          </a:p>
          <a:p>
            <a:pPr lvl="2"/>
            <a:r>
              <a:rPr lang="ru-RU" sz="2200" b="1" dirty="0" smtClean="0">
                <a:solidFill>
                  <a:srgbClr val="3C1A56"/>
                </a:solidFill>
                <a:latin typeface="Monotype Corsiva" pitchFamily="66" charset="0"/>
              </a:rPr>
              <a:t>Построишь сам себе жильё,</a:t>
            </a:r>
          </a:p>
          <a:p>
            <a:pPr lvl="2"/>
            <a:r>
              <a:rPr lang="ru-RU" sz="2200" b="1" dirty="0" smtClean="0">
                <a:solidFill>
                  <a:srgbClr val="3C1A56"/>
                </a:solidFill>
                <a:latin typeface="Monotype Corsiva" pitchFamily="66" charset="0"/>
              </a:rPr>
              <a:t>Найдёшь одежды, пропитанье, </a:t>
            </a:r>
          </a:p>
          <a:p>
            <a:pPr lvl="2"/>
            <a:r>
              <a:rPr lang="ru-RU" sz="2200" b="1" dirty="0" smtClean="0">
                <a:solidFill>
                  <a:srgbClr val="3C1A56"/>
                </a:solidFill>
                <a:latin typeface="Monotype Corsiva" pitchFamily="66" charset="0"/>
              </a:rPr>
              <a:t>И промелькнёт перед тобой</a:t>
            </a:r>
          </a:p>
          <a:p>
            <a:pPr lvl="2"/>
            <a:r>
              <a:rPr lang="ru-RU" sz="2200" b="1" dirty="0" smtClean="0">
                <a:solidFill>
                  <a:srgbClr val="3C1A56"/>
                </a:solidFill>
                <a:latin typeface="Monotype Corsiva" pitchFamily="66" charset="0"/>
              </a:rPr>
              <a:t>Кубань в веках и назиданьях.</a:t>
            </a:r>
          </a:p>
          <a:p>
            <a:r>
              <a:rPr lang="ru-RU" sz="2200" b="1" dirty="0" smtClean="0">
                <a:solidFill>
                  <a:srgbClr val="3C1A56"/>
                </a:solidFill>
                <a:latin typeface="Monotype Corsiva" pitchFamily="66" charset="0"/>
              </a:rPr>
              <a:t>И может быть, звезда волхвов</a:t>
            </a:r>
          </a:p>
          <a:p>
            <a:r>
              <a:rPr lang="ru-RU" sz="2200" b="1" dirty="0" smtClean="0">
                <a:solidFill>
                  <a:srgbClr val="3C1A56"/>
                </a:solidFill>
                <a:latin typeface="Monotype Corsiva" pitchFamily="66" charset="0"/>
              </a:rPr>
              <a:t>Укажет путь.  В волшебном месте</a:t>
            </a:r>
          </a:p>
          <a:p>
            <a:r>
              <a:rPr lang="ru-RU" sz="2200" b="1" dirty="0" smtClean="0">
                <a:solidFill>
                  <a:srgbClr val="3C1A56"/>
                </a:solidFill>
                <a:latin typeface="Monotype Corsiva" pitchFamily="66" charset="0"/>
              </a:rPr>
              <a:t>Ты вновь заданье обретёшь</a:t>
            </a:r>
          </a:p>
          <a:p>
            <a:r>
              <a:rPr lang="ru-RU" sz="2200" b="1" dirty="0" smtClean="0">
                <a:solidFill>
                  <a:srgbClr val="3C1A56"/>
                </a:solidFill>
                <a:latin typeface="Monotype Corsiva" pitchFamily="66" charset="0"/>
              </a:rPr>
              <a:t>И полетишь через столетья.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кина\Documents\презентации\1244197055_ramka_kni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500694" y="5786454"/>
            <a:ext cx="3429024" cy="830997"/>
          </a:xfrm>
          <a:prstGeom prst="rect">
            <a:avLst/>
          </a:prstGeom>
          <a:solidFill>
            <a:srgbClr val="CDC08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РАЗГАДАННЫЕ ТАЙНЫ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МАЛОИЗВЕСТНЫЕ ФАКТЫ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РОДА РОМАНОВЫХ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922753">
            <a:off x="1741698" y="5963763"/>
            <a:ext cx="1857388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6E3B10"/>
                </a:solidFill>
              </a:rPr>
              <a:t> </a:t>
            </a:r>
            <a:r>
              <a:rPr lang="ru-RU" sz="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ИССЛЕДОВАТЕЛЬСКАЯ СЕССИЯ</a:t>
            </a:r>
            <a:endParaRPr lang="ru-RU" sz="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5918" y="857232"/>
            <a:ext cx="53578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endParaRPr lang="ru-RU" sz="2200" b="1" dirty="0" smtClean="0">
              <a:solidFill>
                <a:srgbClr val="3C1A56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214290"/>
            <a:ext cx="178595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800000"/>
                </a:solidFill>
                <a:latin typeface="Monotype Corsiva" pitchFamily="66" charset="0"/>
              </a:rPr>
              <a:t>ИТАК, 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214290"/>
            <a:ext cx="20717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800000"/>
                </a:solidFill>
                <a:latin typeface="Monotype Corsiva" pitchFamily="66" charset="0"/>
              </a:rPr>
              <a:t>ВАС     ЖДЕТ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5731" y="3234794"/>
            <a:ext cx="3596951" cy="205159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28604"/>
            <a:ext cx="2791577" cy="1714512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643042" y="5072074"/>
            <a:ext cx="6000792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552579"/>
                </a:solidFill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Monotype Corsiva" pitchFamily="66" charset="0"/>
              </a:rPr>
              <a:t>ТРЕБИЩЕ   ДЛЯ   ВОЛХОВАНИЯ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368158"/>
            <a:ext cx="1785950" cy="2289678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500042"/>
            <a:ext cx="1762130" cy="2290769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1500174"/>
            <a:ext cx="1500198" cy="2083608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728" y="1857364"/>
            <a:ext cx="1357322" cy="1801754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50744" y="2786058"/>
            <a:ext cx="1949686" cy="2551922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57884" y="2714622"/>
            <a:ext cx="1666879" cy="2500318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2000232" y="1643050"/>
            <a:ext cx="4786346" cy="193899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3C1A56"/>
                </a:solidFill>
              </a:rPr>
              <a:t> </a:t>
            </a:r>
            <a:r>
              <a:rPr lang="ru-RU" sz="1600" b="1" dirty="0" smtClean="0">
                <a:solidFill>
                  <a:srgbClr val="3C1A56"/>
                </a:solidFill>
                <a:latin typeface="Monotype Corsiva" pitchFamily="66" charset="0"/>
              </a:rPr>
              <a:t>К КОНЦУ ПОДХОДИТ КВЕСТ-ИГРА, 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3C1A56"/>
                </a:solidFill>
                <a:latin typeface="Monotype Corsiva" pitchFamily="66" charset="0"/>
              </a:rPr>
              <a:t>НО У ОТЕЧЕСТВА ЕСТЬ ТАЙНЫ: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3C1A56"/>
                </a:solidFill>
                <a:latin typeface="Monotype Corsiva" pitchFamily="66" charset="0"/>
              </a:rPr>
              <a:t>ОТКРЫТЬ ВСЕ ИХ ТВОЯ СТЕЗЯ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3C1A56"/>
                </a:solidFill>
                <a:latin typeface="Monotype Corsiva" pitchFamily="66" charset="0"/>
              </a:rPr>
              <a:t>                      ДЕРЗАЙ, ИССЛЕДУЙ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3C1A56"/>
                </a:solidFill>
                <a:latin typeface="Monotype Corsiva" pitchFamily="66" charset="0"/>
              </a:rPr>
              <a:t>                                    И ОТКРЮТСЯ ПОЗНАНЬЯ</a:t>
            </a:r>
            <a:endParaRPr lang="ru-RU" sz="1600" dirty="0">
              <a:solidFill>
                <a:srgbClr val="3C1A56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14810" y="285728"/>
            <a:ext cx="3857652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istral" pitchFamily="66" charset="0"/>
              </a:rPr>
              <a:t> ЛЕТОПИСЬ ОТКРЫТИЙ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Mistral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786182" y="785786"/>
          <a:ext cx="4714908" cy="5215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14908"/>
              </a:tblGrid>
              <a:tr h="3725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7158" y="214290"/>
            <a:ext cx="2000264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istral" pitchFamily="66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istral" pitchFamily="66" charset="0"/>
              </a:rPr>
              <a:t>НАЗВАНИЕ ЭТАПА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Mistral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143116"/>
            <a:ext cx="2000264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Mistral" pitchFamily="66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Mistral" pitchFamily="66" charset="0"/>
              </a:rPr>
              <a:t>ХРОНОЛОГИЯ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Mistral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5643578"/>
            <a:ext cx="1714512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istral" pitchFamily="66" charset="0"/>
              </a:rPr>
              <a:t>КОМАНДА: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Mistral" pitchFamily="66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14282" y="785794"/>
          <a:ext cx="2286016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16"/>
              </a:tblGrid>
              <a:tr h="153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282" y="2714620"/>
          <a:ext cx="2286016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16"/>
              </a:tblGrid>
              <a:tr h="153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0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143</Words>
  <Application>Microsoft Office PowerPoint</Application>
  <PresentationFormat>Экран (4:3)</PresentationFormat>
  <Paragraphs>35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Маркина</dc:creator>
  <cp:lastModifiedBy>111</cp:lastModifiedBy>
  <cp:revision>26</cp:revision>
  <dcterms:created xsi:type="dcterms:W3CDTF">2013-09-10T15:39:19Z</dcterms:created>
  <dcterms:modified xsi:type="dcterms:W3CDTF">2013-10-25T17:53:59Z</dcterms:modified>
</cp:coreProperties>
</file>